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920255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12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11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12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жаңбыр. Жел солтүстік-батыстан соғады, күші 7-12, күндіз екпіні 15-20 м/с. Ауа температурасы түнде 1-3, күндіз 11-13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13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12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a:t>
            </a:r>
            <a:r>
              <a:rPr lang="kk-KZ" sz="1200">
                <a:solidFill>
                  <a:prstClr val="black"/>
                </a:solidFill>
                <a:latin typeface="Times New Roman" pitchFamily="18" charset="0"/>
                <a:cs typeface="Times New Roman" pitchFamily="18" charset="0"/>
              </a:rPr>
              <a:t>Жел солтүстік-батыстан </a:t>
            </a:r>
            <a:r>
              <a:rPr lang="kk-KZ" sz="1200" dirty="0">
                <a:solidFill>
                  <a:prstClr val="black"/>
                </a:solidFill>
                <a:latin typeface="Times New Roman" pitchFamily="18" charset="0"/>
                <a:cs typeface="Times New Roman" pitchFamily="18" charset="0"/>
              </a:rPr>
              <a:t>соғады, күші 5-10 м/с. Ауа температурасы 2-4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2886" y="22684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826B5870-4079-C14E-CBFE-B4A31674F3AA}"/>
              </a:ext>
            </a:extLst>
          </p:cNvPr>
          <p:cNvGraphicFramePr>
            <a:graphicFrameLocks noGrp="1"/>
          </p:cNvGraphicFramePr>
          <p:nvPr>
            <p:extLst>
              <p:ext uri="{D42A27DB-BD31-4B8C-83A1-F6EECF244321}">
                <p14:modId xmlns:p14="http://schemas.microsoft.com/office/powerpoint/2010/main" val="1834957973"/>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Акылбаева М.М.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24830</TotalTime>
  <Words>664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4697</cp:revision>
  <cp:lastPrinted>2021-07-01T03:56:27Z</cp:lastPrinted>
  <dcterms:created xsi:type="dcterms:W3CDTF">2018-03-27T06:03:00Z</dcterms:created>
  <dcterms:modified xsi:type="dcterms:W3CDTF">2026-05-11T08:21:51Z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